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60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29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2725C-A85D-4487-A189-7B1BA23D4605}" type="datetimeFigureOut">
              <a:rPr lang="es-MX" smtClean="0"/>
              <a:t>27/03/2026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4DEE-F8DE-48D3-9520-266AE00039A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5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6747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27/03/2026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:28/02/2026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6FEE0C66-653E-48AD-B96A-62D89B658566}"/>
              </a:ext>
            </a:extLst>
          </p:cNvPr>
          <p:cNvSpPr/>
          <p:nvPr/>
        </p:nvSpPr>
        <p:spPr>
          <a:xfrm>
            <a:off x="1267152" y="1690637"/>
            <a:ext cx="410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Arranque de la 3ª Generación del Cuerpo de Cadetes 05/02/2026</a:t>
            </a:r>
          </a:p>
        </p:txBody>
      </p:sp>
      <p:sp>
        <p:nvSpPr>
          <p:cNvPr id="7" name="3 Rectángulo">
            <a:extLst>
              <a:ext uri="{FF2B5EF4-FFF2-40B4-BE49-F238E27FC236}">
                <a16:creationId xmlns:a16="http://schemas.microsoft.com/office/drawing/2014/main" id="{96C2087A-C6C8-4917-ABA7-76B912F22FB9}"/>
              </a:ext>
            </a:extLst>
          </p:cNvPr>
          <p:cNvSpPr/>
          <p:nvPr/>
        </p:nvSpPr>
        <p:spPr>
          <a:xfrm>
            <a:off x="6822624" y="1622057"/>
            <a:ext cx="410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Arranque de Instalación de 500 Cámaras de Seguridad con Reconocimiento Facial 23/02/2026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6899C8B-017B-4226-9555-AD4ED502D2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85" y="2423458"/>
            <a:ext cx="2048945" cy="115413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373A30-5ED9-41AC-9B2B-7DFB3568746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5167"/>
          <a:stretch/>
        </p:blipFill>
        <p:spPr>
          <a:xfrm>
            <a:off x="2895055" y="2324372"/>
            <a:ext cx="2579915" cy="12328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056675F-0058-48E5-B90F-1B9C9D4D07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294" y="3746159"/>
            <a:ext cx="2124736" cy="119516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13AD536B-1880-4538-B09A-3FA3C07E34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95055" y="3746159"/>
            <a:ext cx="2124736" cy="1195164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578D9D4-969A-4C4E-AEE1-690521EA71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6530" y="2278652"/>
            <a:ext cx="2435734" cy="13701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A4A606C8-2EF2-4B84-ADCC-2070B248F36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9500"/>
          <a:stretch/>
        </p:blipFill>
        <p:spPr>
          <a:xfrm>
            <a:off x="9296945" y="2255792"/>
            <a:ext cx="2098765" cy="1424537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C3118E4-927B-49E1-B5D1-D76A33F4A6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7528" y="3769019"/>
            <a:ext cx="2124736" cy="119516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1F621485-7359-4E0D-9488-A2CEF2A0D4E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96945" y="3831184"/>
            <a:ext cx="2034540" cy="114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0719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6992</TotalTime>
  <Words>70</Words>
  <Application>Microsoft Office PowerPoint</Application>
  <PresentationFormat>Panorámica</PresentationFormat>
  <Paragraphs>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PC</cp:lastModifiedBy>
  <cp:revision>145</cp:revision>
  <cp:lastPrinted>2018-02-13T17:09:28Z</cp:lastPrinted>
  <dcterms:created xsi:type="dcterms:W3CDTF">2018-02-03T22:13:09Z</dcterms:created>
  <dcterms:modified xsi:type="dcterms:W3CDTF">2026-03-27T16:14:00Z</dcterms:modified>
</cp:coreProperties>
</file>